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8" r:id="rId3"/>
    <p:sldId id="259" r:id="rId4"/>
    <p:sldId id="260" r:id="rId5"/>
    <p:sldId id="317" r:id="rId6"/>
    <p:sldId id="318" r:id="rId7"/>
    <p:sldId id="319" r:id="rId8"/>
    <p:sldId id="320" r:id="rId9"/>
    <p:sldId id="321" r:id="rId10"/>
    <p:sldId id="322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8" r:id="rId43"/>
    <p:sldId id="359" r:id="rId44"/>
    <p:sldId id="360" r:id="rId45"/>
    <p:sldId id="362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F6D61-8BA9-4158-BE13-25051DEED290}" v="2" dt="2021-04-01T07:10:49.261"/>
    <p1510:client id="{6EECE05A-3254-4481-943E-FFDB2E761702}" v="3696" dt="2021-04-02T08:24:28.406"/>
    <p1510:client id="{ABF6033A-C6D4-4E1B-A8A8-A33A88DDBDCC}" v="627" dt="2021-04-02T05:35:22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03-Apr-21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7"/>
            <a:ext cx="5885234" cy="2507483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outerShdw blurRad="50800" dist="50800" dir="5400000" algn="ctr" rotWithShape="0">
              <a:schemeClr val="bg1">
                <a:alpha val="0"/>
              </a:scheme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11210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2 are different and 1 is already visited therefore we will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6F51E1-97D0-40EE-B62F-88F06EFEE97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2107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7 are different but 7 is not visited therefore, we will make 7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18CD0-6FAA-4AC5-9D43-1F1C745BD10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3587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8 are different but 8 is not visited therefore, we will make 8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7D34F0-A840-4EB9-9FBD-04C354339395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603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We will iterate through a set of adjacent vertices of 3 and if they are not visited we will make them visited and push it in queue.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 have same color then we will increase the color number 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80827-9462-4CC8-A273-7B2AB6BACE2F}"/>
              </a:ext>
            </a:extLst>
          </p:cNvPr>
          <p:cNvSpPr txBox="1"/>
          <p:nvPr/>
        </p:nvSpPr>
        <p:spPr>
          <a:xfrm>
            <a:off x="2921620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3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9067B4-4D93-4822-AA1F-606A6033CD3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4468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1 and 3 are different and 1 is already visited therefore we will 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61C224-6A25-4B54-9C52-6DFFEBC6A93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191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4 are different and 4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1E712B-EE7A-4A82-B146-A8564D834E49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850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0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9 are different and 9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FD306830-B354-4164-BB42-4B865439B992}"/>
              </a:ext>
            </a:extLst>
          </p:cNvPr>
          <p:cNvSpPr txBox="1"/>
          <p:nvPr/>
        </p:nvSpPr>
        <p:spPr>
          <a:xfrm>
            <a:off x="813801" y="207607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499E3F-52C8-43EC-AAE4-17B7DF7F5EB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5307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 of adjacent vertices of 6 and if they are not visited we will make them visited 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 color then we will increase the color 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41679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6445-A013-46AB-BA78-7650D1D00946}"/>
              </a:ext>
            </a:extLst>
          </p:cNvPr>
          <p:cNvSpPr txBox="1"/>
          <p:nvPr/>
        </p:nvSpPr>
        <p:spPr>
          <a:xfrm>
            <a:off x="2494156" y="1629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6 from the queue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CD82C8-9A57-471D-B11C-3F9EDA26A88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5544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6  are different and 1 is already visited therefore we will 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57FABC-B42D-456D-85F1-02F08E5DEC9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6668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5 and  6 are different and 5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5D1AFC-4C31-4BA2-9B33-BC2F89630022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0626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/>
              </a:rPr>
              <a:t>Approach 3 : BFS (Breadth – First – Search ) Approach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endParaRPr lang="en-US" sz="2400" b="1" dirty="0">
              <a:latin typeface="Palatino Linotype"/>
            </a:endParaRPr>
          </a:p>
          <a:p>
            <a:r>
              <a:rPr lang="en-IN" sz="2400" b="1" dirty="0">
                <a:latin typeface="Palatino Linotype"/>
              </a:rPr>
              <a:t>White colour 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/>
              </a:rPr>
              <a:t>Red</a:t>
            </a:r>
            <a:r>
              <a:rPr lang="en-IN" sz="2400" b="1" dirty="0">
                <a:latin typeface="Palatino Linotype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/>
              </a:rPr>
              <a:t>Blue</a:t>
            </a:r>
            <a:r>
              <a:rPr lang="en-IN" sz="2400" b="1" dirty="0">
                <a:latin typeface="Palatino Linotype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/>
              </a:rPr>
              <a:t>Orange</a:t>
            </a:r>
            <a:r>
              <a:rPr lang="en-IN" sz="2400" b="1" dirty="0">
                <a:latin typeface="Palatino Linotype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a class named Vertex having objects "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" and a set "edges".</a:t>
            </a:r>
            <a:endParaRPr lang="en-IN" sz="2400" dirty="0">
              <a:latin typeface="Palatino Linotype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1. 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 is initialised to 1 for every vertex.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2. Edges work as a adjacency list i.e. it stores </a:t>
            </a:r>
            <a:r>
              <a:rPr lang="en-IN" sz="2400" b="1" dirty="0" err="1">
                <a:latin typeface="Palatino Linotype"/>
              </a:rPr>
              <a:t>a</a:t>
            </a:r>
            <a:r>
              <a:rPr lang="en-IN" sz="2400" b="1" dirty="0">
                <a:latin typeface="Palatino Linotype"/>
              </a:rPr>
              <a:t> adjacent vertices for a particular  vertex.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visited array of size n, initialised to 0.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0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10 and  6 are different and 10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813801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640E3E-9DC5-46E0-A57C-6F148540E75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254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93894"/>
            <a:ext cx="569916" cy="188209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 set of adjacent vertices of 7 and if they are not visited we will make them 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 same color then we will increase the color number for the other vertex.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3906B-73AD-47FF-A0BF-BD147C4CFFED}"/>
              </a:ext>
            </a:extLst>
          </p:cNvPr>
          <p:cNvSpPr txBox="1"/>
          <p:nvPr/>
        </p:nvSpPr>
        <p:spPr>
          <a:xfrm>
            <a:off x="2661424" y="15648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7 from the queue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C7BA77-294D-464D-A93D-982F2A94EC2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8570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2 and  7 are different and 2 is already visited therefore we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5487C6-4CE7-4293-B596-7FE64B6A102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1357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5 are same .</a:t>
            </a:r>
          </a:p>
          <a:p>
            <a:endParaRPr lang="en-US" dirty="0"/>
          </a:p>
          <a:p>
            <a:r>
              <a:rPr lang="en-US" dirty="0"/>
              <a:t>Therefore, we will increase color of 5</a:t>
            </a:r>
          </a:p>
          <a:p>
            <a:endParaRPr lang="en-US" dirty="0"/>
          </a:p>
          <a:p>
            <a:r>
              <a:rPr lang="en-US" dirty="0"/>
              <a:t>Color of 5 = 1 + 1 = 2  i.e. Blue </a:t>
            </a:r>
          </a:p>
          <a:p>
            <a:endParaRPr lang="en-US" dirty="0"/>
          </a:p>
          <a:p>
            <a:r>
              <a:rPr lang="en-US" dirty="0"/>
              <a:t>As 5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1B7F0-08CE-49C2-8537-47089AE2B9D4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0294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9 are same .</a:t>
            </a:r>
          </a:p>
          <a:p>
            <a:endParaRPr lang="en-US" dirty="0"/>
          </a:p>
          <a:p>
            <a:r>
              <a:rPr lang="en-US" dirty="0"/>
              <a:t>Therefore, we will increase color of 9</a:t>
            </a:r>
          </a:p>
          <a:p>
            <a:endParaRPr lang="en-US" dirty="0"/>
          </a:p>
          <a:p>
            <a:r>
              <a:rPr lang="en-US" dirty="0"/>
              <a:t>Color of 9 = 1 + 1 = 2  i.e. Blue </a:t>
            </a:r>
          </a:p>
          <a:p>
            <a:endParaRPr lang="en-US" dirty="0"/>
          </a:p>
          <a:p>
            <a:r>
              <a:rPr lang="en-US" dirty="0"/>
              <a:t>As 9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9593E5-3BA1-466C-B4EA-08A406E0F08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69754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vertices of 8 and if they are not visited we will </a:t>
            </a:r>
            <a:r>
              <a:rPr lang="en-US" dirty="0"/>
              <a:t>make them visited and push it in queue</a:t>
            </a:r>
            <a:r>
              <a:rPr lang="en-US" dirty="0">
                <a:ea typeface="+mn-lt"/>
                <a:cs typeface="+mn-lt"/>
              </a:rPr>
              <a:t>.</a:t>
            </a:r>
            <a:r>
              <a:rPr lang="en-US" dirty="0"/>
              <a:t>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 have same color then we will increase the color 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5F6A5-B677-409E-8604-56356BA2EF21}"/>
              </a:ext>
            </a:extLst>
          </p:cNvPr>
          <p:cNvSpPr txBox="1"/>
          <p:nvPr/>
        </p:nvSpPr>
        <p:spPr>
          <a:xfrm>
            <a:off x="2447693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8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5801E6-5B85-403C-BC3F-12C4F859E61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8641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2 and  8 are different and 2 is already visited therefore we move further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9AD5D1-9609-46D1-BBCC-44FD7CF4945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366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4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4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4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4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170EB9-2415-4A7F-B3ED-0C99CFEE3F3A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4106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10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B841C0-2483-4A2C-975A-E381BFAD6CF9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280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 vertices of 4 and if they are not visited we will make them 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 vertices have same color then we will increase the color number for the other 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DB83E-4504-4771-A4EF-B08D4C6405B6}"/>
              </a:ext>
            </a:extLst>
          </p:cNvPr>
          <p:cNvSpPr txBox="1"/>
          <p:nvPr/>
        </p:nvSpPr>
        <p:spPr>
          <a:xfrm>
            <a:off x="2670717" y="1602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4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7D1236-D0AB-419A-AD27-03096242C60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1042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FF59B-2D8D-4CD9-8456-4AD87DD72A69}"/>
              </a:ext>
            </a:extLst>
          </p:cNvPr>
          <p:cNvSpPr txBox="1"/>
          <p:nvPr/>
        </p:nvSpPr>
        <p:spPr>
          <a:xfrm>
            <a:off x="468352" y="384717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Adjacency List :</a:t>
            </a:r>
          </a:p>
          <a:p>
            <a:endParaRPr lang="en-US" sz="2400" b="1" dirty="0"/>
          </a:p>
          <a:p>
            <a:r>
              <a:rPr lang="en-US" sz="2400" b="1"/>
              <a:t>1    -&gt; 2, 3, 6</a:t>
            </a:r>
            <a:endParaRPr lang="en-US" sz="2400" b="1" dirty="0"/>
          </a:p>
          <a:p>
            <a:r>
              <a:rPr lang="en-US" sz="2400" b="1"/>
              <a:t>2    -&gt; 1, 7, 8</a:t>
            </a:r>
            <a:endParaRPr lang="en-US" sz="2400" b="1" dirty="0"/>
          </a:p>
          <a:p>
            <a:r>
              <a:rPr lang="en-US" sz="2400" b="1"/>
              <a:t>3    -&gt; 1, 4, 9</a:t>
            </a:r>
            <a:endParaRPr lang="en-US" sz="2400" b="1" dirty="0"/>
          </a:p>
          <a:p>
            <a:r>
              <a:rPr lang="en-US" sz="2400" b="1"/>
              <a:t>4    -&gt; 3, 5, 8</a:t>
            </a:r>
            <a:endParaRPr lang="en-US" sz="2400" b="1" dirty="0"/>
          </a:p>
          <a:p>
            <a:r>
              <a:rPr lang="en-US" sz="2400" b="1"/>
              <a:t>5    -&gt; 4, 6, 7</a:t>
            </a:r>
            <a:endParaRPr lang="en-US" sz="2400" b="1" dirty="0"/>
          </a:p>
          <a:p>
            <a:r>
              <a:rPr lang="en-US" sz="2400" b="1"/>
              <a:t>6    -&gt; 1, 5, 10</a:t>
            </a:r>
            <a:endParaRPr lang="en-US" sz="2400" b="1" dirty="0"/>
          </a:p>
          <a:p>
            <a:r>
              <a:rPr lang="en-US" sz="2400" b="1"/>
              <a:t>7    -&gt; 2, 5, 9</a:t>
            </a:r>
            <a:endParaRPr lang="en-US" sz="2400" b="1" dirty="0"/>
          </a:p>
          <a:p>
            <a:r>
              <a:rPr lang="en-US" sz="2400" b="1"/>
              <a:t>8    -&gt; 2, 4, 10</a:t>
            </a:r>
            <a:endParaRPr lang="en-US" sz="2400" b="1" dirty="0"/>
          </a:p>
          <a:p>
            <a:r>
              <a:rPr lang="en-US" sz="2400" b="1"/>
              <a:t>9    -&gt; 3, 7, 10</a:t>
            </a:r>
            <a:endParaRPr lang="en-US" sz="2400" b="1" dirty="0"/>
          </a:p>
          <a:p>
            <a:r>
              <a:rPr lang="en-US" sz="2400" b="1"/>
              <a:t>10  -&gt; 6, 8, 9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ED06B-784A-47FD-81F6-6B7ADFF983E4}"/>
              </a:ext>
            </a:extLst>
          </p:cNvPr>
          <p:cNvSpPr txBox="1"/>
          <p:nvPr/>
        </p:nvSpPr>
        <p:spPr>
          <a:xfrm>
            <a:off x="1438274" y="5173934"/>
            <a:ext cx="34122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Initially , we will assign color 1 to every Vertex.</a:t>
            </a:r>
            <a:endParaRPr lang="en-US" dirty="0"/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191455" y="764217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334330" y="7785047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477205" y="792792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ED6B7-D9F7-4941-91C0-FA9562A9CF8C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5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5577516" y="3383891"/>
            <a:ext cx="1613864" cy="431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3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maxColors</a:t>
            </a:r>
            <a:r>
              <a:rPr lang="en-US" dirty="0">
                <a:ea typeface="+mn-lt"/>
                <a:cs typeface="+mn-lt"/>
              </a:rPr>
              <a:t> =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3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6FC2C-04A9-4CF6-8B73-AB2AB15043A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5218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5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5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5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FD7C64-D127-47D2-9AAC-9F90FE7D842D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31909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4 and 8 are different and 8 is 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10904-7FAF-41BA-9D71-9A0DB9BAE998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966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 4 and if they are not visited we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9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235B5-DBCC-4660-8C64-080312C70D94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735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 9 are different and 3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2B449A-B51C-4BFE-8BA5-0A503328DE2D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1543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7 and 9 are different and 7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643DA6-FBCA-4158-84C8-8259CBB1996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998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7097248" y="6362575"/>
            <a:ext cx="3047197" cy="55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10 and  9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 will not push it in queue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3681C0-7F1F-4732-9280-AFBD50F3555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24324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5 and if they are not visited we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5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98365B-830F-4470-92BB-5E76E9C5726C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29957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  and 4 are different and 4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9207B2-24D1-4678-8775-CF5749E5596E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01777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6 are different and 6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C0539-DD06-4CC3-B99C-F9A95C61C2EE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813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0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  <a:p>
            <a:r>
              <a:rPr lang="en-IN" sz="2000" b="1" dirty="0">
                <a:latin typeface="Palatino Linotype"/>
              </a:rPr>
              <a:t>Queue : Empty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A29FA4-1574-4015-B679-33F5A614E6C4}"/>
              </a:ext>
            </a:extLst>
          </p:cNvPr>
          <p:cNvSpPr txBox="1"/>
          <p:nvPr/>
        </p:nvSpPr>
        <p:spPr>
          <a:xfrm>
            <a:off x="358345" y="2047102"/>
            <a:ext cx="4812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will start iterating from node 1 to n. As, it is not visited we will then make it visited.</a:t>
            </a:r>
          </a:p>
          <a:p>
            <a:endParaRPr lang="en-US" dirty="0"/>
          </a:p>
          <a:p>
            <a:r>
              <a:rPr lang="en-US" dirty="0"/>
              <a:t>We will then push the vertex in our queue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F825-C922-4596-A7EB-9419721B0AC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FAC75F-16A0-4566-99BF-F46BE6AB80E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80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7 are different and 7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92B0F4-9132-47E7-8D07-F051036AAADA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4565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10 and if they are not visited we </a:t>
            </a:r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8C0A4-C8F2-4EDF-89CA-461D8E731633}"/>
              </a:ext>
            </a:extLst>
          </p:cNvPr>
          <p:cNvSpPr txBox="1"/>
          <p:nvPr/>
        </p:nvSpPr>
        <p:spPr>
          <a:xfrm>
            <a:off x="2689302" y="15555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10 from the queue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920A4-7F5E-40D0-A1AF-BAD801A3F24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588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6 are different and 6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92F73-A868-4D07-B085-E9602920D4FC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05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8 are different and 8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025E6E-AA55-46A6-A879-B90092846A2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1623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9 are different and 9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9EED2A-41C8-4D8E-B399-2153BA6AC125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652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9EED2A-41C8-4D8E-B399-2153BA6AC125}"/>
              </a:ext>
            </a:extLst>
          </p:cNvPr>
          <p:cNvSpPr txBox="1"/>
          <p:nvPr/>
        </p:nvSpPr>
        <p:spPr>
          <a:xfrm>
            <a:off x="127837" y="2693274"/>
            <a:ext cx="53687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Since the queue is empty now , we will move</a:t>
            </a:r>
          </a:p>
          <a:p>
            <a:r>
              <a:rPr lang="en-US" b="1" dirty="0"/>
              <a:t>To next i.e. </a:t>
            </a:r>
            <a:r>
              <a:rPr lang="en-US" b="1" dirty="0" err="1"/>
              <a:t>i</a:t>
            </a:r>
            <a:r>
              <a:rPr lang="en-US" b="1" dirty="0"/>
              <a:t> = 2 , but when we will check the  </a:t>
            </a:r>
          </a:p>
          <a:p>
            <a:r>
              <a:rPr lang="en-US" b="1" dirty="0"/>
              <a:t>visited condition it will satisfy it.</a:t>
            </a:r>
          </a:p>
          <a:p>
            <a:r>
              <a:rPr lang="en-US" b="1" dirty="0"/>
              <a:t>Therefore, we will not revisit it.</a:t>
            </a:r>
          </a:p>
          <a:p>
            <a:endParaRPr lang="en-US" b="1" dirty="0"/>
          </a:p>
          <a:p>
            <a:r>
              <a:rPr lang="en-US" b="1" dirty="0"/>
              <a:t>This will happen for all such remaining i’s which </a:t>
            </a:r>
          </a:p>
          <a:p>
            <a:r>
              <a:rPr lang="en-US" b="1" dirty="0"/>
              <a:t>are </a:t>
            </a:r>
            <a:r>
              <a:rPr lang="en-US" b="1" dirty="0" err="1"/>
              <a:t>i</a:t>
            </a:r>
            <a:r>
              <a:rPr lang="en-US" b="1" dirty="0"/>
              <a:t> = 2 to 10 as our graph was connected.</a:t>
            </a:r>
          </a:p>
          <a:p>
            <a:endParaRPr lang="en-US" b="1" dirty="0"/>
          </a:p>
          <a:p>
            <a:r>
              <a:rPr lang="en-US" b="1" dirty="0"/>
              <a:t>At the end our program terminates.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7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FEA28-A94D-4223-AC51-A4C35801B436}"/>
              </a:ext>
            </a:extLst>
          </p:cNvPr>
          <p:cNvSpPr txBox="1"/>
          <p:nvPr/>
        </p:nvSpPr>
        <p:spPr>
          <a:xfrm>
            <a:off x="4527613" y="2875002"/>
            <a:ext cx="2246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Thank You!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20516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C17C6F5F-73C7-48C1-BECD-FEE80B510EB6}"/>
              </a:ext>
            </a:extLst>
          </p:cNvPr>
          <p:cNvSpPr txBox="1"/>
          <p:nvPr/>
        </p:nvSpPr>
        <p:spPr>
          <a:xfrm>
            <a:off x="885882" y="1332663"/>
            <a:ext cx="30008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327454" y="2695832"/>
            <a:ext cx="43701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We will iterate through a set of adjacent vertices of 1 and if they are not visited we will make them visited and push it in queue. We will also Pop 1 from the Queue.</a:t>
            </a:r>
          </a:p>
          <a:p>
            <a:endParaRPr lang="en-US" dirty="0"/>
          </a:p>
          <a:p>
            <a:r>
              <a:rPr lang="en-US" dirty="0"/>
              <a:t>If the adjacent vertices have same color then we will increase the color number for the 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ED807-59F5-44A7-BFEB-A96D36FED881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26B94-81C8-4800-8E12-ECB5F1C47E00}"/>
              </a:ext>
            </a:extLst>
          </p:cNvPr>
          <p:cNvSpPr txBox="1"/>
          <p:nvPr/>
        </p:nvSpPr>
        <p:spPr>
          <a:xfrm>
            <a:off x="2034156" y="26958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7783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2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2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/>
              <a:t>∴  </a:t>
            </a:r>
            <a:r>
              <a:rPr lang="en-US" sz="2200" dirty="0" err="1"/>
              <a:t>maxColors</a:t>
            </a:r>
            <a:r>
              <a:rPr lang="en-US" sz="2200" dirty="0"/>
              <a:t> += 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9A3A5-1FA9-45BD-9A94-09BA048E724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D8C279-1355-4BA0-9444-F293CBB26624}"/>
              </a:ext>
            </a:extLst>
          </p:cNvPr>
          <p:cNvSpPr txBox="1"/>
          <p:nvPr/>
        </p:nvSpPr>
        <p:spPr>
          <a:xfrm>
            <a:off x="1969350" y="2737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58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3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3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60886D7C-4229-4D98-AB5C-D7D0CFB04FBD}"/>
              </a:ext>
            </a:extLst>
          </p:cNvPr>
          <p:cNvSpPr txBox="1"/>
          <p:nvPr/>
        </p:nvSpPr>
        <p:spPr>
          <a:xfrm>
            <a:off x="865287" y="175485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921F0-5360-468D-ADD7-51064C9FB553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0A76AE-96A9-4ED2-A429-8FDB457A24B3}"/>
              </a:ext>
            </a:extLst>
          </p:cNvPr>
          <p:cNvSpPr txBox="1"/>
          <p:nvPr/>
        </p:nvSpPr>
        <p:spPr>
          <a:xfrm>
            <a:off x="2034156" y="2754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3793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6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6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B6A3534D-6B3B-4A14-91E0-2B192CB06D46}"/>
              </a:ext>
            </a:extLst>
          </p:cNvPr>
          <p:cNvSpPr txBox="1"/>
          <p:nvPr/>
        </p:nvSpPr>
        <p:spPr>
          <a:xfrm>
            <a:off x="813801" y="17033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6A916D-B5DC-419D-B9EF-7B15B02C261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549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 of adjacent vertices of 2 and if they are not visited we will make them visited and push it 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 color then we will increase the color number for the other 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5CB68-60CC-4B46-B0C2-9BDADEB9BE71}"/>
              </a:ext>
            </a:extLst>
          </p:cNvPr>
          <p:cNvSpPr txBox="1"/>
          <p:nvPr/>
        </p:nvSpPr>
        <p:spPr>
          <a:xfrm>
            <a:off x="2695832" y="16249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2 from queue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699BA9-C0FD-4E7E-837C-CA6700BDA66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0605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4038</Words>
  <Application>Microsoft Office PowerPoint</Application>
  <PresentationFormat>Widescreen</PresentationFormat>
  <Paragraphs>1093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Calisto MT</vt:lpstr>
      <vt:lpstr>Palatino Linotype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Parva Patel</cp:lastModifiedBy>
  <cp:revision>754</cp:revision>
  <dcterms:created xsi:type="dcterms:W3CDTF">2013-07-15T20:26:40Z</dcterms:created>
  <dcterms:modified xsi:type="dcterms:W3CDTF">2021-04-03T11:25:41Z</dcterms:modified>
</cp:coreProperties>
</file>